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4"/>
  </p:sldMasterIdLst>
  <p:sldIdLst>
    <p:sldId id="256" r:id="rId5"/>
    <p:sldId id="257" r:id="rId6"/>
  </p:sldIdLst>
  <p:sldSz cx="7772400" cy="10058400"/>
  <p:notesSz cx="7010400" cy="9296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4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2232" y="78"/>
      </p:cViewPr>
      <p:guideLst>
        <p:guide orient="horz" pos="3144"/>
        <p:guide pos="24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D18A-8E9E-469A-BE2E-F63AB8D1167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47C9-85E6-4DDF-84A5-668C1BA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9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D18A-8E9E-469A-BE2E-F63AB8D1167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47C9-85E6-4DDF-84A5-668C1BA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3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D18A-8E9E-469A-BE2E-F63AB8D1167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47C9-85E6-4DDF-84A5-668C1BA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4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D18A-8E9E-469A-BE2E-F63AB8D1167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47C9-85E6-4DDF-84A5-668C1BA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9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D18A-8E9E-469A-BE2E-F63AB8D1167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47C9-85E6-4DDF-84A5-668C1BA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1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D18A-8E9E-469A-BE2E-F63AB8D1167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47C9-85E6-4DDF-84A5-668C1BA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D18A-8E9E-469A-BE2E-F63AB8D1167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47C9-85E6-4DDF-84A5-668C1BA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2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D18A-8E9E-469A-BE2E-F63AB8D1167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47C9-85E6-4DDF-84A5-668C1BA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3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D18A-8E9E-469A-BE2E-F63AB8D1167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47C9-85E6-4DDF-84A5-668C1BA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2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D18A-8E9E-469A-BE2E-F63AB8D1167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47C9-85E6-4DDF-84A5-668C1BA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D18A-8E9E-469A-BE2E-F63AB8D1167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47C9-85E6-4DDF-84A5-668C1BA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7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3D18A-8E9E-469A-BE2E-F63AB8D1167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F47C9-85E6-4DDF-84A5-668C1BAD443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ame&#10;&#10;Description automatically generated">
            <a:extLst>
              <a:ext uri="{FF2B5EF4-FFF2-40B4-BE49-F238E27FC236}">
                <a16:creationId xmlns:a16="http://schemas.microsoft.com/office/drawing/2014/main" id="{9C0B5A8A-0B8C-4317-B1B0-2AF5ABA0A1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68"/>
            <a:ext cx="7772400" cy="1003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3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road, track&#10;&#10;Description automatically generated">
            <a:extLst>
              <a:ext uri="{FF2B5EF4-FFF2-40B4-BE49-F238E27FC236}">
                <a16:creationId xmlns:a16="http://schemas.microsoft.com/office/drawing/2014/main" id="{F9770D74-A696-7C22-B651-2E253A27F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 r="10240" b="18640"/>
          <a:stretch/>
        </p:blipFill>
        <p:spPr>
          <a:xfrm>
            <a:off x="0" y="1385818"/>
            <a:ext cx="5291882" cy="36715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98FB87-B236-42E5-87F6-60AD55E91730}"/>
              </a:ext>
            </a:extLst>
          </p:cNvPr>
          <p:cNvSpPr txBox="1"/>
          <p:nvPr/>
        </p:nvSpPr>
        <p:spPr>
          <a:xfrm>
            <a:off x="198120" y="121920"/>
            <a:ext cx="343719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LEASE</a:t>
            </a:r>
          </a:p>
          <a:p>
            <a:pPr>
              <a:lnSpc>
                <a:spcPts val="1900"/>
              </a:lnSpc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Office Warehouse (Flex)</a:t>
            </a:r>
          </a:p>
          <a:p>
            <a:pPr>
              <a:lnSpc>
                <a:spcPts val="1900"/>
              </a:lnSpc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1,100 SF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94350-3DA4-4BCF-8825-F92494F946E8}"/>
              </a:ext>
            </a:extLst>
          </p:cNvPr>
          <p:cNvSpPr txBox="1"/>
          <p:nvPr/>
        </p:nvSpPr>
        <p:spPr>
          <a:xfrm>
            <a:off x="3373821" y="223621"/>
            <a:ext cx="4151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878 Kurtz Road, Suite 103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Marietta, GA  30066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4E3AF-6560-48F6-81C6-5ED57D34DE74}"/>
              </a:ext>
            </a:extLst>
          </p:cNvPr>
          <p:cNvSpPr txBox="1"/>
          <p:nvPr/>
        </p:nvSpPr>
        <p:spPr>
          <a:xfrm>
            <a:off x="-2801" y="5027573"/>
            <a:ext cx="4180474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  PROPERTY HIGHLIGHTS</a:t>
            </a:r>
          </a:p>
          <a:p>
            <a:endParaRPr lang="en-US" sz="800" b="1" dirty="0">
              <a:latin typeface="Century Gothic" panose="020B0502020202020204" pitchFamily="34" charset="0"/>
            </a:endParaRPr>
          </a:p>
          <a:p>
            <a:pPr marL="349250" indent="-228600">
              <a:spcAft>
                <a:spcPts val="700"/>
              </a:spcAft>
              <a:buClr>
                <a:srgbClr val="002A48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1100" dirty="0">
                <a:latin typeface="Century Gothic" panose="020B0502020202020204" pitchFamily="34" charset="0"/>
              </a:rPr>
              <a:t>Suite 103 - Available October 23, 2023</a:t>
            </a:r>
          </a:p>
          <a:p>
            <a:pPr marL="349250" indent="-228600">
              <a:spcAft>
                <a:spcPts val="700"/>
              </a:spcAft>
              <a:buClr>
                <a:srgbClr val="002A48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1100" dirty="0">
                <a:latin typeface="Century Gothic" panose="020B0502020202020204" pitchFamily="34" charset="0"/>
              </a:rPr>
              <a:t>1,100 SF Warehouse/Flex Space</a:t>
            </a:r>
          </a:p>
          <a:p>
            <a:pPr marL="349250" indent="-228600">
              <a:spcAft>
                <a:spcPts val="700"/>
              </a:spcAft>
              <a:buClr>
                <a:srgbClr val="002A48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1100" dirty="0">
                <a:latin typeface="Century Gothic" panose="020B0502020202020204" pitchFamily="34" charset="0"/>
              </a:rPr>
              <a:t>Rate: $1,600.00 per Month/ $17.45 PSF. Includes Base Rent, NNN’s and HVAC Maintenance Fee.</a:t>
            </a:r>
          </a:p>
          <a:p>
            <a:pPr marL="349250" indent="-228600">
              <a:spcAft>
                <a:spcPts val="700"/>
              </a:spcAft>
              <a:buClr>
                <a:srgbClr val="002A48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1100" dirty="0">
                <a:latin typeface="Century Gothic" panose="020B0502020202020204" pitchFamily="34" charset="0"/>
              </a:rPr>
              <a:t>Monthly Rent includes Center Maintenance, Water and Use of Dumpster. Electricity and Internet are Responsibility of Tenant.</a:t>
            </a:r>
          </a:p>
          <a:p>
            <a:pPr marL="349250" indent="-228600">
              <a:spcAft>
                <a:spcPts val="700"/>
              </a:spcAft>
              <a:buClr>
                <a:srgbClr val="002A48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1100" dirty="0">
                <a:latin typeface="Century Gothic" panose="020B0502020202020204" pitchFamily="34" charset="0"/>
              </a:rPr>
              <a:t>Perfect for contractor, wholesaler, or a small office user that needs conditioned and unconditioned storage space.</a:t>
            </a:r>
          </a:p>
          <a:p>
            <a:pPr marL="349250" indent="-228600">
              <a:spcAft>
                <a:spcPts val="700"/>
              </a:spcAft>
              <a:buClr>
                <a:srgbClr val="002A48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1100" dirty="0">
                <a:latin typeface="Century Gothic" panose="020B0502020202020204" pitchFamily="34" charset="0"/>
              </a:rPr>
              <a:t>Office has new carpet and freshly painted walls, and the warehouse has freshly painted walls and floor, with ceiling tiles throughout.</a:t>
            </a:r>
          </a:p>
          <a:p>
            <a:pPr marL="349250" indent="-228600">
              <a:spcAft>
                <a:spcPts val="700"/>
              </a:spcAft>
              <a:buClr>
                <a:srgbClr val="002A48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1100" dirty="0">
                <a:latin typeface="Century Gothic" panose="020B0502020202020204" pitchFamily="34" charset="0"/>
              </a:rPr>
              <a:t>100 AMP electrical service</a:t>
            </a:r>
          </a:p>
          <a:p>
            <a:pPr marL="349250" indent="-228600">
              <a:spcAft>
                <a:spcPts val="700"/>
              </a:spcAft>
              <a:buClr>
                <a:srgbClr val="002A48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1100" dirty="0">
                <a:latin typeface="Century Gothic" panose="020B0502020202020204" pitchFamily="34" charset="0"/>
              </a:rPr>
              <a:t>Single Interior Bathroom</a:t>
            </a:r>
          </a:p>
          <a:p>
            <a:pPr marL="349250" indent="-228600">
              <a:spcAft>
                <a:spcPts val="700"/>
              </a:spcAft>
              <a:buClr>
                <a:srgbClr val="002A48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1100" dirty="0">
                <a:latin typeface="Century Gothic" panose="020B0502020202020204" pitchFamily="34" charset="0"/>
              </a:rPr>
              <a:t>Parking for 2 office vehicles &amp; maximum 2 vehicles extra parking behind units.</a:t>
            </a:r>
          </a:p>
          <a:p>
            <a:pPr marL="120650">
              <a:spcAft>
                <a:spcPts val="700"/>
              </a:spcAft>
              <a:buClr>
                <a:srgbClr val="002A48"/>
              </a:buClr>
              <a:buSzPct val="110000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9250" indent="-228600">
              <a:spcAft>
                <a:spcPts val="1000"/>
              </a:spcAft>
              <a:buClr>
                <a:srgbClr val="002A48"/>
              </a:buClr>
              <a:buSzPct val="110000"/>
              <a:buFont typeface="Wingdings" panose="05000000000000000000" pitchFamily="2" charset="2"/>
              <a:buChar char="ü"/>
            </a:pP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158ABE-EF18-46AD-91FA-CE1D16F34114}"/>
              </a:ext>
            </a:extLst>
          </p:cNvPr>
          <p:cNvSpPr txBox="1"/>
          <p:nvPr/>
        </p:nvSpPr>
        <p:spPr>
          <a:xfrm>
            <a:off x="3484520" y="9322255"/>
            <a:ext cx="4180474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tabLst>
                <a:tab pos="2171700" algn="l"/>
              </a:tabLst>
            </a:pPr>
            <a:r>
              <a:rPr lang="en-US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Jeff McMullen</a:t>
            </a:r>
          </a:p>
          <a:p>
            <a:pPr>
              <a:tabLst>
                <a:tab pos="2171700" algn="l"/>
              </a:tabLst>
            </a:pPr>
            <a: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(770) 380-6538 - Mobile</a:t>
            </a:r>
          </a:p>
          <a:p>
            <a:pPr>
              <a:tabLst>
                <a:tab pos="2171700" algn="l"/>
              </a:tabLst>
            </a:pPr>
            <a: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(404) 816-1600 ext. 145 Office</a:t>
            </a:r>
          </a:p>
          <a:p>
            <a:pPr>
              <a:tabLst>
                <a:tab pos="2171700" algn="l"/>
              </a:tabLst>
            </a:pPr>
            <a: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jmcmullen@richardbowers.com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3FFFB5-F11D-4C81-AE02-EBE34FDAB10C}"/>
              </a:ext>
            </a:extLst>
          </p:cNvPr>
          <p:cNvSpPr txBox="1"/>
          <p:nvPr/>
        </p:nvSpPr>
        <p:spPr>
          <a:xfrm>
            <a:off x="3486150" y="8982075"/>
            <a:ext cx="4181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More Information contact:</a:t>
            </a:r>
            <a:endParaRPr lang="en-US" sz="900" dirty="0"/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95696C21-1771-4CFC-8C3A-8CD6C8894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/>
          <a:stretch/>
        </p:blipFill>
        <p:spPr bwMode="auto">
          <a:xfrm>
            <a:off x="4089281" y="5115866"/>
            <a:ext cx="3664068" cy="386620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1375210-F822-4AA3-8F29-9F95FF7927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2"/>
          <a:stretch/>
        </p:blipFill>
        <p:spPr>
          <a:xfrm>
            <a:off x="5612716" y="5934641"/>
            <a:ext cx="381474" cy="563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6AE4FA-5623-F1F0-A93A-41FCD3D924CA}"/>
              </a:ext>
            </a:extLst>
          </p:cNvPr>
          <p:cNvSpPr txBox="1"/>
          <p:nvPr/>
        </p:nvSpPr>
        <p:spPr>
          <a:xfrm>
            <a:off x="5590792" y="2989648"/>
            <a:ext cx="174067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</a:rPr>
              <a:t>Office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D015AD-1ED9-6B7B-07D2-1C2F509115BC}"/>
              </a:ext>
            </a:extLst>
          </p:cNvPr>
          <p:cNvSpPr txBox="1"/>
          <p:nvPr/>
        </p:nvSpPr>
        <p:spPr>
          <a:xfrm>
            <a:off x="5403792" y="4775548"/>
            <a:ext cx="8727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</a:rPr>
              <a:t>Warehouse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A2A33-CA19-AB6A-7BA9-7F1EF418E72F}"/>
              </a:ext>
            </a:extLst>
          </p:cNvPr>
          <p:cNvSpPr txBox="1"/>
          <p:nvPr/>
        </p:nvSpPr>
        <p:spPr>
          <a:xfrm>
            <a:off x="5384649" y="2908271"/>
            <a:ext cx="121908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</a:rPr>
              <a:t>Office Entrance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F52302-2861-F3DA-7973-9EB5709EA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269" y="3289187"/>
            <a:ext cx="2349563" cy="1765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A65B06-4A0A-3397-84F1-451E9BDEF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247" y="1453668"/>
            <a:ext cx="2355919" cy="177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9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98FB87-B236-42E5-87F6-60AD55E91730}"/>
              </a:ext>
            </a:extLst>
          </p:cNvPr>
          <p:cNvSpPr txBox="1"/>
          <p:nvPr/>
        </p:nvSpPr>
        <p:spPr>
          <a:xfrm>
            <a:off x="198120" y="121920"/>
            <a:ext cx="343719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LEASE</a:t>
            </a:r>
          </a:p>
          <a:p>
            <a:pPr>
              <a:lnSpc>
                <a:spcPts val="1900"/>
              </a:lnSpc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Office Warehouse (Flex)</a:t>
            </a:r>
          </a:p>
          <a:p>
            <a:pPr>
              <a:lnSpc>
                <a:spcPts val="1900"/>
              </a:lnSpc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1,100 SF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94350-3DA4-4BCF-8825-F92494F946E8}"/>
              </a:ext>
            </a:extLst>
          </p:cNvPr>
          <p:cNvSpPr txBox="1"/>
          <p:nvPr/>
        </p:nvSpPr>
        <p:spPr>
          <a:xfrm>
            <a:off x="3294993" y="223621"/>
            <a:ext cx="4230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878 Kurtz Road, Suite 103</a:t>
            </a:r>
          </a:p>
          <a:p>
            <a:pPr algn="r"/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Marietta, GA  30066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158ABE-EF18-46AD-91FA-CE1D16F34114}"/>
              </a:ext>
            </a:extLst>
          </p:cNvPr>
          <p:cNvSpPr txBox="1"/>
          <p:nvPr/>
        </p:nvSpPr>
        <p:spPr>
          <a:xfrm>
            <a:off x="3484520" y="9322255"/>
            <a:ext cx="4180474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tabLst>
                <a:tab pos="2171700" algn="l"/>
              </a:tabLst>
            </a:pPr>
            <a:r>
              <a:rPr lang="en-US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Jeff McMullen</a:t>
            </a:r>
          </a:p>
          <a:p>
            <a:pPr>
              <a:tabLst>
                <a:tab pos="2171700" algn="l"/>
              </a:tabLst>
            </a:pPr>
            <a: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(770) 380-6538 - Mobile</a:t>
            </a:r>
          </a:p>
          <a:p>
            <a:pPr>
              <a:tabLst>
                <a:tab pos="2171700" algn="l"/>
              </a:tabLst>
            </a:pPr>
            <a: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(404) 816-1600 ext. 145 Office</a:t>
            </a:r>
          </a:p>
          <a:p>
            <a:pPr>
              <a:tabLst>
                <a:tab pos="2171700" algn="l"/>
              </a:tabLst>
            </a:pPr>
            <a: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jmcmullen@richardbowers.com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3FFFB5-F11D-4C81-AE02-EBE34FDAB10C}"/>
              </a:ext>
            </a:extLst>
          </p:cNvPr>
          <p:cNvSpPr txBox="1"/>
          <p:nvPr/>
        </p:nvSpPr>
        <p:spPr>
          <a:xfrm>
            <a:off x="3486150" y="8982075"/>
            <a:ext cx="4181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More Information contact:</a:t>
            </a:r>
            <a:endParaRPr lang="en-US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6A5137-B27B-4A9B-A384-5E0DB7914FAE}"/>
              </a:ext>
            </a:extLst>
          </p:cNvPr>
          <p:cNvSpPr txBox="1"/>
          <p:nvPr/>
        </p:nvSpPr>
        <p:spPr>
          <a:xfrm>
            <a:off x="0" y="1401493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Century Gothic" panose="020B0502020202020204" pitchFamily="34" charset="0"/>
              </a:rPr>
              <a:t>Floor Plan- Suite 103- 1,100 SF</a:t>
            </a:r>
            <a:endParaRPr lang="en-US" sz="1400" u="sng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1B7BE-2D85-0DB6-91E1-FACAACDC5BC6}"/>
              </a:ext>
            </a:extLst>
          </p:cNvPr>
          <p:cNvSpPr txBox="1"/>
          <p:nvPr/>
        </p:nvSpPr>
        <p:spPr>
          <a:xfrm>
            <a:off x="-29548" y="8673238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Century Gothic" panose="020B0502020202020204" pitchFamily="34" charset="0"/>
              </a:rPr>
              <a:t>Approximate Measurements</a:t>
            </a:r>
            <a:endParaRPr lang="en-US" sz="1400" u="sng" dirty="0">
              <a:latin typeface="Century Gothic" panose="020B0502020202020204" pitchFamily="34" charset="0"/>
            </a:endParaRPr>
          </a:p>
        </p:txBody>
      </p:sp>
      <p:pic>
        <p:nvPicPr>
          <p:cNvPr id="6" name="Picture 5" descr="A black and white image of a square&#10;&#10;Description automatically generated">
            <a:extLst>
              <a:ext uri="{FF2B5EF4-FFF2-40B4-BE49-F238E27FC236}">
                <a16:creationId xmlns:a16="http://schemas.microsoft.com/office/drawing/2014/main" id="{93A2A778-DDE0-4247-A7CB-69165BB0E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30034" r="35471" b="30727"/>
          <a:stretch/>
        </p:blipFill>
        <p:spPr>
          <a:xfrm>
            <a:off x="372532" y="2302932"/>
            <a:ext cx="7129433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9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E27F1981110D43A63047AF92D3ECD6" ma:contentTypeVersion="2" ma:contentTypeDescription="Create a new document." ma:contentTypeScope="" ma:versionID="81dd683cf104b820334bb43b4d5cc053">
  <xsd:schema xmlns:xsd="http://www.w3.org/2001/XMLSchema" xmlns:xs="http://www.w3.org/2001/XMLSchema" xmlns:p="http://schemas.microsoft.com/office/2006/metadata/properties" xmlns:ns3="86088aee-72b4-462f-b183-2ec12bef26a1" targetNamespace="http://schemas.microsoft.com/office/2006/metadata/properties" ma:root="true" ma:fieldsID="4c381b64b5f3869d4538d1406980a7f4" ns3:_="">
    <xsd:import namespace="86088aee-72b4-462f-b183-2ec12bef26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88aee-72b4-462f-b183-2ec12bef26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056695-5462-4853-9C79-AC20E2511D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B92AEB-6DA2-4C75-B045-0DCF135EBFCA}">
  <ds:schemaRefs>
    <ds:schemaRef ds:uri="http://purl.org/dc/elements/1.1/"/>
    <ds:schemaRef ds:uri="http://schemas.microsoft.com/office/2006/metadata/properties"/>
    <ds:schemaRef ds:uri="86088aee-72b4-462f-b183-2ec12bef26a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5E82F7-D640-457D-92FE-4B851AD006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088aee-72b4-462f-b183-2ec12bef2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225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Century Gothic</vt:lpstr>
      <vt:lpstr>Calibri Light</vt:lpstr>
      <vt:lpstr>Calibri</vt:lpstr>
      <vt:lpstr>Arial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Charlyn Prater</dc:creator>
  <cp:lastModifiedBy>Deborah Gleason</cp:lastModifiedBy>
  <cp:revision>64</cp:revision>
  <cp:lastPrinted>2020-01-29T16:07:25Z</cp:lastPrinted>
  <dcterms:created xsi:type="dcterms:W3CDTF">2020-01-23T17:00:32Z</dcterms:created>
  <dcterms:modified xsi:type="dcterms:W3CDTF">2023-11-01T16:42:53Z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0x010100EEE27F1981110D43A63047AF92D3ECD6</vt:lpwstr>
  </property>
</Properties>
</file>